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"/>
  </p:notesMasterIdLst>
  <p:sldIdLst>
    <p:sldId id="259" r:id="rId3"/>
    <p:sldId id="257" r:id="rId4"/>
    <p:sldId id="258" r:id="rId5"/>
    <p:sldId id="260" r:id="rId6"/>
  </p:sldIdLst>
  <p:sldSz cx="9144000" cy="5143500" type="screen16x9"/>
  <p:notesSz cx="6858000" cy="9144000"/>
  <p:embeddedFontLst>
    <p:embeddedFont>
      <p:font typeface="Dosis" pitchFamily="2" charset="0"/>
      <p:regular r:id="rId8"/>
      <p:bold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43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10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Predict Customer Personality to boost marketing campaign by using Machine Learning</a:t>
            </a:r>
            <a:endParaRPr lang="en-US" sz="31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berkembang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pesat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saat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perilaku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 personality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memberikan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layanan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manfaat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kepada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berpotensi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loyal customers.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marketing campaign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menaikkan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performa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menyasar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bertransaksi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platform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data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kita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prediksi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kluster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memudahkan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keputusan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sz="1600" b="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D" sz="1800" b="1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Data </a:t>
            </a:r>
            <a:r>
              <a:rPr lang="en-ID" sz="1800" b="1" i="0" u="none" strike="noStrike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Modeling</a:t>
            </a:r>
            <a:endParaRPr lang="en-ID" sz="1900" b="1" dirty="0"/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F0BE3-8B45-BF8D-D985-AE5C40E99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72" y="560525"/>
            <a:ext cx="3365978" cy="2212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AF61B8-6AAD-5746-FFCC-A2866747B1BE}"/>
              </a:ext>
            </a:extLst>
          </p:cNvPr>
          <p:cNvSpPr txBox="1"/>
          <p:nvPr/>
        </p:nvSpPr>
        <p:spPr>
          <a:xfrm>
            <a:off x="3933000" y="819760"/>
            <a:ext cx="5286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/>
              <a:t>Dari Distortion Score dan </a:t>
            </a:r>
            <a:r>
              <a:rPr lang="en-ID" sz="1200" dirty="0" err="1"/>
              <a:t>Metode</a:t>
            </a:r>
            <a:r>
              <a:rPr lang="en-ID" sz="1200" dirty="0"/>
              <a:t> Elbow </a:t>
            </a:r>
            <a:r>
              <a:rPr lang="en-ID" sz="1200" dirty="0" err="1"/>
              <a:t>terdapat</a:t>
            </a:r>
            <a:r>
              <a:rPr lang="en-ID" sz="1200" dirty="0"/>
              <a:t> 4 </a:t>
            </a:r>
            <a:r>
              <a:rPr lang="en-ID" sz="1200" dirty="0" err="1"/>
              <a:t>jumlah</a:t>
            </a:r>
            <a:r>
              <a:rPr lang="en-ID" sz="1200" dirty="0"/>
              <a:t> cluster </a:t>
            </a:r>
            <a:r>
              <a:rPr lang="en-ID" sz="1200" dirty="0" err="1"/>
              <a:t>terbaik</a:t>
            </a:r>
            <a:r>
              <a:rPr lang="en-ID" sz="12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7EDB01-070A-D9B3-35B0-B6A3B34AF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8" y="2772568"/>
            <a:ext cx="3204225" cy="2266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E9-11E4-21A7-4D50-37C1018A4C84}"/>
              </a:ext>
            </a:extLst>
          </p:cNvPr>
          <p:cNvSpPr txBox="1"/>
          <p:nvPr/>
        </p:nvSpPr>
        <p:spPr>
          <a:xfrm>
            <a:off x="3696237" y="293171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/>
              <a:t>Clustering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alogaritma</a:t>
            </a:r>
            <a:r>
              <a:rPr lang="en-ID" sz="1400" dirty="0"/>
              <a:t> </a:t>
            </a:r>
            <a:r>
              <a:rPr lang="en-ID" sz="1400" b="1" dirty="0"/>
              <a:t>K-Means</a:t>
            </a:r>
            <a:endParaRPr lang="en-ID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CD1C8-E4C5-9FAB-8729-8A866EEB515A}"/>
              </a:ext>
            </a:extLst>
          </p:cNvPr>
          <p:cNvSpPr txBox="1"/>
          <p:nvPr/>
        </p:nvSpPr>
        <p:spPr>
          <a:xfrm>
            <a:off x="3696237" y="3239494"/>
            <a:ext cx="52867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/>
              <a:t>Dari </a:t>
            </a:r>
            <a:r>
              <a:rPr lang="en-ID" sz="1200" dirty="0" err="1"/>
              <a:t>hasil</a:t>
            </a:r>
            <a:r>
              <a:rPr lang="en-ID" sz="1200" dirty="0"/>
              <a:t> </a:t>
            </a:r>
            <a:r>
              <a:rPr lang="en-ID" sz="1200" dirty="0" err="1"/>
              <a:t>pemodelan</a:t>
            </a:r>
            <a:r>
              <a:rPr lang="en-ID" sz="1200" dirty="0"/>
              <a:t> dan </a:t>
            </a:r>
            <a:r>
              <a:rPr lang="en-ID" sz="1200" dirty="0" err="1"/>
              <a:t>pengelompokan</a:t>
            </a:r>
            <a:r>
              <a:rPr lang="en-ID" sz="1200" dirty="0"/>
              <a:t> data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clustering, </a:t>
            </a:r>
            <a:r>
              <a:rPr lang="en-ID" sz="1200" dirty="0" err="1"/>
              <a:t>terlihat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cluster-cluster yang </a:t>
            </a:r>
            <a:r>
              <a:rPr lang="en-ID" sz="1200" dirty="0" err="1"/>
              <a:t>terbentuk</a:t>
            </a:r>
            <a:r>
              <a:rPr lang="en-ID" sz="1200" dirty="0"/>
              <a:t> </a:t>
            </a:r>
            <a:r>
              <a:rPr lang="en-ID" sz="1200" dirty="0" err="1"/>
              <a:t>memisahkan</a:t>
            </a:r>
            <a:r>
              <a:rPr lang="en-ID" sz="1200" dirty="0"/>
              <a:t> data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jelas</a:t>
            </a:r>
            <a:r>
              <a:rPr lang="en-ID" sz="1200" dirty="0"/>
              <a:t> dan </a:t>
            </a:r>
            <a:r>
              <a:rPr lang="en-ID" sz="1200" dirty="0" err="1"/>
              <a:t>efektif</a:t>
            </a:r>
            <a:r>
              <a:rPr lang="en-ID" sz="1200" dirty="0"/>
              <a:t> </a:t>
            </a:r>
            <a:r>
              <a:rPr lang="en-ID" sz="1200" dirty="0" err="1"/>
              <a:t>mengelompokkan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kelompok</a:t>
            </a:r>
            <a:r>
              <a:rPr lang="en-ID" sz="1200" dirty="0"/>
              <a:t> yang </a:t>
            </a:r>
            <a:r>
              <a:rPr lang="en-ID" sz="1200" dirty="0" err="1"/>
              <a:t>berbeda</a:t>
            </a:r>
            <a:r>
              <a:rPr lang="en-ID" sz="1200" dirty="0"/>
              <a:t>. Plot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menunjukkan</a:t>
            </a:r>
            <a:r>
              <a:rPr lang="en-ID" sz="1200" dirty="0"/>
              <a:t> </a:t>
            </a:r>
            <a:r>
              <a:rPr lang="en-ID" sz="1200" dirty="0" err="1"/>
              <a:t>bagaimana</a:t>
            </a:r>
            <a:r>
              <a:rPr lang="en-ID" sz="1200" dirty="0"/>
              <a:t> data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dibedakan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menjadi</a:t>
            </a:r>
            <a:r>
              <a:rPr lang="en-ID" sz="1200" dirty="0"/>
              <a:t> </a:t>
            </a:r>
            <a:r>
              <a:rPr lang="en-ID" sz="1200" dirty="0" err="1"/>
              <a:t>segmen-segmen</a:t>
            </a:r>
            <a:r>
              <a:rPr lang="en-ID" sz="1200" dirty="0"/>
              <a:t> yang </a:t>
            </a:r>
            <a:r>
              <a:rPr lang="en-ID" sz="1200" dirty="0" err="1"/>
              <a:t>unik</a:t>
            </a:r>
            <a:r>
              <a:rPr lang="en-ID" sz="1200" dirty="0"/>
              <a:t>, </a:t>
            </a:r>
            <a:r>
              <a:rPr lang="en-ID" sz="1200" dirty="0" err="1"/>
              <a:t>mencerminkan</a:t>
            </a:r>
            <a:r>
              <a:rPr lang="en-ID" sz="1200" dirty="0"/>
              <a:t> </a:t>
            </a:r>
            <a:r>
              <a:rPr lang="en-ID" sz="1200" dirty="0" err="1"/>
              <a:t>keanekaragaman</a:t>
            </a:r>
            <a:r>
              <a:rPr lang="en-ID" sz="1200" dirty="0"/>
              <a:t> </a:t>
            </a:r>
            <a:r>
              <a:rPr lang="en-ID" sz="1200" dirty="0" err="1"/>
              <a:t>pola</a:t>
            </a:r>
            <a:r>
              <a:rPr lang="en-ID" sz="1200" dirty="0"/>
              <a:t> dan </a:t>
            </a:r>
            <a:r>
              <a:rPr lang="en-ID" sz="1200" dirty="0" err="1"/>
              <a:t>karakteristik</a:t>
            </a:r>
            <a:r>
              <a:rPr lang="en-ID" sz="1200" dirty="0"/>
              <a:t> yang </a:t>
            </a:r>
            <a:r>
              <a:rPr lang="en-ID" sz="1200" dirty="0" err="1"/>
              <a:t>ada</a:t>
            </a:r>
            <a:r>
              <a:rPr lang="en-ID" sz="12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D" sz="1800" b="1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Data </a:t>
            </a:r>
            <a:r>
              <a:rPr lang="en-ID" sz="1800" b="1" i="0" u="none" strike="noStrike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Modeling</a:t>
            </a:r>
            <a:endParaRPr lang="en-ID" sz="1900" b="1" dirty="0"/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17CE9-11E4-21A7-4D50-37C1018A4C84}"/>
              </a:ext>
            </a:extLst>
          </p:cNvPr>
          <p:cNvSpPr txBox="1"/>
          <p:nvPr/>
        </p:nvSpPr>
        <p:spPr>
          <a:xfrm>
            <a:off x="5602308" y="939999"/>
            <a:ext cx="335494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1" dirty="0">
                <a:solidFill>
                  <a:schemeClr val="tx1"/>
                </a:solidFill>
                <a:latin typeface="+mj-lt"/>
              </a:rPr>
              <a:t>Evaluation</a:t>
            </a:r>
          </a:p>
          <a:p>
            <a:pPr algn="just"/>
            <a:endParaRPr lang="en-ID" b="1" dirty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Berdasarkan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silhoutte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score,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jumlah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cluster optimal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tampaknya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adalah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2 cluster (0.542)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atau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3 cluster (0.484),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karena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mereka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memberikan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silhoutter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score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tertinggi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  <a:endParaRPr lang="en-ID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CD699-29FA-2806-7C8D-53547843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8" y="739062"/>
            <a:ext cx="494416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109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295</Words>
  <Application>Microsoft Office PowerPoint</Application>
  <PresentationFormat>On-screen Show (16:9)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Roboto</vt:lpstr>
      <vt:lpstr>Dosis</vt:lpstr>
      <vt:lpstr>Arial</vt:lpstr>
      <vt:lpstr>Simple Light</vt:lpstr>
      <vt:lpstr>Simple Light</vt:lpstr>
      <vt:lpstr>Predict Customer Personality to boost marketing campaign by using Machine Learning</vt:lpstr>
      <vt:lpstr>Overview</vt:lpstr>
      <vt:lpstr>Data Modeling</vt:lpstr>
      <vt:lpstr>Data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9</cp:revision>
  <dcterms:modified xsi:type="dcterms:W3CDTF">2024-07-13T09:38:39Z</dcterms:modified>
</cp:coreProperties>
</file>